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1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96" y="-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070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8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53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10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77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29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187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63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853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514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607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557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188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715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817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110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54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2115A5B-CEE4-4F2B-A878-A530AC2C2C70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27A4541-4473-4E97-AFF1-BD5D9BE2B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32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  <p:sldLayoutId id="214748394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9661" y="895997"/>
            <a:ext cx="8513549" cy="10869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93345" lvl="0" algn="ctr">
              <a:lnSpc>
                <a:spcPct val="115000"/>
              </a:lnSpc>
              <a:spcAft>
                <a:spcPts val="1000"/>
              </a:spcAft>
            </a:pPr>
            <a:r>
              <a:rPr lang="uk-UA" sz="6000" b="1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Вивчення</a:t>
            </a:r>
            <a:r>
              <a:rPr lang="uk-UA" sz="6000" b="1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6000" b="1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прийменників</a:t>
            </a:r>
            <a:endParaRPr lang="ru-RU" sz="6000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456">
            <a:off x="1845162" y="2593417"/>
            <a:ext cx="4682019" cy="343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2619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745" y="674641"/>
            <a:ext cx="6012874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3345" lvl="0" algn="ctr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Причи</a:t>
            </a:r>
            <a:r>
              <a:rPr lang="uk-UA" sz="2800" b="1" i="1" dirty="0" err="1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</a:t>
            </a:r>
            <a:r>
              <a:rPr lang="uk-UA" sz="2800" b="1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b="1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невживання</a:t>
            </a:r>
            <a:r>
              <a:rPr lang="uk-UA" sz="2800" b="1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b="1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прийменників</a:t>
            </a:r>
            <a:r>
              <a:rPr lang="uk-UA" sz="2800" b="1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b="1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uk-UA" sz="2800" b="1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b="1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спонтанному</a:t>
            </a:r>
            <a:r>
              <a:rPr lang="uk-UA" sz="2800" b="1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b="1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мовленні</a:t>
            </a:r>
            <a:r>
              <a:rPr lang="uk-UA" sz="2800" b="1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800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93345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руднощі</a:t>
            </a:r>
            <a:r>
              <a:rPr lang="ru-RU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орієнтації</a:t>
            </a:r>
            <a:r>
              <a:rPr lang="ru-RU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просторі</a:t>
            </a:r>
            <a:endParaRPr lang="ru-RU" sz="2800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93345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Семантична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багатоплановість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неоднорідність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суті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прийменників</a:t>
            </a:r>
            <a:endParaRPr lang="ru-RU" sz="2800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93345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бмежен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ість</a:t>
            </a:r>
            <a:r>
              <a:rPr lang="ru-RU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словника</a:t>
            </a:r>
            <a:endParaRPr lang="ru-RU" sz="2800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93345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бідніле</a:t>
            </a:r>
            <a:r>
              <a:rPr lang="ru-RU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мовлення</a:t>
            </a:r>
            <a:r>
              <a:rPr lang="ru-RU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дорослих</a:t>
            </a:r>
            <a:r>
              <a:rPr lang="ru-RU" sz="2800" i="1" dirty="0">
                <a:solidFill>
                  <a:srgbClr val="0033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6348">
            <a:off x="7261080" y="3349373"/>
            <a:ext cx="3967984" cy="206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0836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8582" y="820061"/>
            <a:ext cx="6096000" cy="501611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2800" b="1" i="1" dirty="0" err="1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800" b="1" i="1" dirty="0" smtClean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помилки</a:t>
            </a:r>
            <a:r>
              <a:rPr lang="ru-RU" sz="2800" b="1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b="1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вивченні</a:t>
            </a:r>
            <a:r>
              <a:rPr lang="uk-UA" sz="2800" b="1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прийменників</a:t>
            </a:r>
            <a:r>
              <a:rPr lang="ru-RU" sz="2800" b="1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sz="2800" dirty="0" smtClean="0">
              <a:solidFill>
                <a:srgbClr val="003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прийменників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картинками</a:t>
            </a:r>
            <a:endParaRPr lang="ru-RU" sz="2800" dirty="0" smtClean="0">
              <a:solidFill>
                <a:srgbClr val="003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прийменників</a:t>
            </a:r>
            <a:endParaRPr lang="ru-RU" sz="2800" dirty="0" smtClean="0">
              <a:solidFill>
                <a:srgbClr val="003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Поспіш</a:t>
            </a:r>
            <a:r>
              <a:rPr lang="uk-UA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ність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</a:t>
            </a:r>
            <a:r>
              <a:rPr lang="uk-UA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прийменників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lang="ru-RU" sz="2800" dirty="0" smtClean="0">
              <a:solidFill>
                <a:srgbClr val="003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коректне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закріплення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прийменників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побутовій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uk-UA" sz="2800" i="1" dirty="0">
                <a:solidFill>
                  <a:srgbClr val="003300"/>
                </a:solidFill>
                <a:latin typeface="Algerian" panose="04020705040A0206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800" dirty="0">
              <a:solidFill>
                <a:srgbClr val="003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6111">
            <a:off x="7431651" y="2633289"/>
            <a:ext cx="4142147" cy="195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7495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3527" y="2116324"/>
            <a:ext cx="6096000" cy="35278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lnSpc>
                <a:spcPct val="115000"/>
              </a:lnSpc>
              <a:spcAft>
                <a:spcPts val="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5454" y="775938"/>
            <a:ext cx="6096000" cy="473033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lnSpc>
                <a:spcPct val="115000"/>
              </a:lnSpc>
              <a:spcAft>
                <a:spcPts val="0"/>
              </a:spcAft>
            </a:pPr>
            <a:r>
              <a:rPr lang="uk-UA" sz="2400" b="1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Етапи вивчення  прийменників:</a:t>
            </a:r>
            <a:endParaRPr lang="ru-RU" sz="24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 простого до складного</a:t>
            </a:r>
            <a:endParaRPr lang="ru-RU" sz="24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i="1" dirty="0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2400" i="1" dirty="0" err="1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озуміння</a:t>
            </a:r>
            <a:r>
              <a:rPr lang="ru-RU" sz="2400" i="1" dirty="0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просторового</a:t>
            </a:r>
            <a:r>
              <a:rPr lang="ru-RU" sz="2400" i="1" dirty="0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значення</a:t>
            </a:r>
            <a:r>
              <a:rPr lang="ru-RU" sz="2400" i="1" dirty="0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прийменників</a:t>
            </a:r>
            <a:endParaRPr lang="ru-RU" sz="24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i="1" dirty="0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Засвоєння прийменників через гру</a:t>
            </a:r>
            <a:endParaRPr lang="ru-RU" sz="24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Багаторазове повторення, маніпуляція прийменників</a:t>
            </a:r>
            <a:endParaRPr lang="ru-RU" sz="24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Ситуаці</a:t>
            </a:r>
            <a:r>
              <a:rPr lang="uk-UA" sz="24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повторення прийменника до 60 разів </a:t>
            </a:r>
            <a:endParaRPr lang="ru-RU" sz="24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Закріплення вивчення прийменників</a:t>
            </a:r>
            <a:endParaRPr lang="ru-RU" sz="24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4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Диференціювання прийменників </a:t>
            </a:r>
            <a:endParaRPr lang="ru-RU" sz="2400" dirty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6895">
            <a:off x="8090058" y="3050548"/>
            <a:ext cx="2837213" cy="212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744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2328" y="1505702"/>
            <a:ext cx="6096000" cy="344478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lnSpc>
                <a:spcPct val="115000"/>
              </a:lnSpc>
              <a:spcAft>
                <a:spcPts val="0"/>
              </a:spcAft>
            </a:pPr>
            <a:r>
              <a:rPr lang="uk-UA" sz="3200" b="1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b="1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ідказки</a:t>
            </a:r>
            <a:r>
              <a:rPr lang="ru-RU" sz="3200" b="1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вивченні прийменників:</a:t>
            </a:r>
            <a:endParaRPr lang="ru-RU" sz="32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32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Кожному п</a:t>
            </a:r>
            <a:r>
              <a:rPr lang="uk-UA" sz="32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рийменнику</a:t>
            </a:r>
            <a:r>
              <a:rPr lang="ru-RU" sz="32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своя </a:t>
            </a:r>
            <a:r>
              <a:rPr lang="ru-RU" sz="32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піктограма</a:t>
            </a:r>
            <a:r>
              <a:rPr lang="uk-UA" sz="32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32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жест</a:t>
            </a:r>
            <a:endParaRPr lang="ru-RU" sz="32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32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Фразовий конструктор,</a:t>
            </a:r>
            <a:r>
              <a:rPr lang="uk-UA" sz="3200" i="1" dirty="0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фотоальбом з </a:t>
            </a:r>
            <a:r>
              <a:rPr lang="ru-RU" sz="3200" i="1" dirty="0" err="1" smtClean="0">
                <a:solidFill>
                  <a:srgbClr val="0033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фотографіями</a:t>
            </a:r>
            <a:endParaRPr lang="ru-RU" sz="3200" dirty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947" y="1810247"/>
            <a:ext cx="3427520" cy="331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3083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513" y="417254"/>
            <a:ext cx="8142142" cy="573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8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599" y="304799"/>
            <a:ext cx="8215746" cy="586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8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037" y="374072"/>
            <a:ext cx="8285018" cy="597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7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7672" y="986103"/>
            <a:ext cx="7342909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3200" b="1" i="1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«Скажи  </a:t>
            </a:r>
            <a:r>
              <a:rPr lang="ru-RU" sz="3200" b="1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я забуду, покажи і я </a:t>
            </a:r>
            <a:r>
              <a:rPr lang="ru-RU" sz="3200" b="1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запам’ятаю</a:t>
            </a:r>
            <a:r>
              <a:rPr lang="ru-RU" sz="3200" b="1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дай </a:t>
            </a:r>
            <a:r>
              <a:rPr lang="ru-RU" sz="3200" b="1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помацати</a:t>
            </a:r>
            <a:r>
              <a:rPr lang="ru-RU" sz="3200" b="1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я </a:t>
            </a:r>
            <a:r>
              <a:rPr lang="ru-RU" sz="3200" b="1" i="1" dirty="0" err="1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зрозумію</a:t>
            </a:r>
            <a:r>
              <a:rPr lang="ru-RU" sz="3200" b="1" i="1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dirty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672" y="3111269"/>
            <a:ext cx="4367645" cy="320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7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1491" y="1373164"/>
            <a:ext cx="5084618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Aft>
                <a:spcPts val="0"/>
              </a:spcAft>
            </a:pP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міння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чути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розуміти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прийменники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предметами та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вміння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промовляти</a:t>
            </a:r>
            <a:r>
              <a:rPr lang="ru-RU" sz="2800" i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використовувати</a:t>
            </a:r>
            <a:r>
              <a:rPr lang="ru-RU" sz="2800" i="1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мові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дві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навички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відпрацювати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обидві</a:t>
            </a:r>
            <a:r>
              <a:rPr lang="ru-RU" sz="2800" i="1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800" dirty="0">
              <a:solidFill>
                <a:srgbClr val="0033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090" y="1373163"/>
            <a:ext cx="3391767" cy="437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34145" y="1670129"/>
            <a:ext cx="6096000" cy="19195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marR="100965"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i="1" dirty="0" err="1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Успіхів</a:t>
            </a:r>
            <a:r>
              <a:rPr lang="ru-RU" sz="3200" b="1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вам! Грайте, і </a:t>
            </a:r>
            <a:r>
              <a:rPr lang="ru-RU" sz="3200" b="1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</a:t>
            </a:r>
            <a:r>
              <a:rPr lang="ru-RU" sz="3200" b="1" i="1" dirty="0" smtClean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вас </a:t>
            </a:r>
            <a:r>
              <a:rPr lang="ru-RU" sz="3200" b="1" i="1" dirty="0" err="1" smtClean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вийде</a:t>
            </a:r>
            <a:r>
              <a:rPr lang="ru-RU" sz="3200" b="1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ru-RU" sz="3200" dirty="0">
              <a:solidFill>
                <a:srgbClr val="0033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100965" algn="ctr">
              <a:lnSpc>
                <a:spcPct val="115000"/>
              </a:lnSpc>
              <a:spcAft>
                <a:spcPts val="1000"/>
              </a:spcAft>
            </a:pPr>
            <a:r>
              <a:rPr lang="uk-UA" sz="3200" b="1" i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Дякую за увагу.</a:t>
            </a:r>
            <a:endParaRPr lang="ru-RU" sz="3200" dirty="0">
              <a:solidFill>
                <a:srgbClr val="0033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38725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70</TotalTime>
  <Words>174</Words>
  <Application>Microsoft Office PowerPoint</Application>
  <PresentationFormat>Произвольный</PresentationFormat>
  <Paragraphs>26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Logoped_10</cp:lastModifiedBy>
  <cp:revision>9</cp:revision>
  <dcterms:created xsi:type="dcterms:W3CDTF">2024-03-31T12:05:22Z</dcterms:created>
  <dcterms:modified xsi:type="dcterms:W3CDTF">2024-04-01T05:49:09Z</dcterms:modified>
</cp:coreProperties>
</file>